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85" r:id="rId3"/>
    <p:sldId id="363" r:id="rId4"/>
    <p:sldId id="367" r:id="rId5"/>
    <p:sldId id="368" r:id="rId6"/>
    <p:sldId id="369" r:id="rId7"/>
    <p:sldId id="370" r:id="rId8"/>
    <p:sldId id="371" r:id="rId9"/>
    <p:sldId id="372" r:id="rId10"/>
    <p:sldId id="373" r:id="rId11"/>
    <p:sldId id="374" r:id="rId12"/>
    <p:sldId id="375" r:id="rId13"/>
    <p:sldId id="376" r:id="rId14"/>
    <p:sldId id="377" r:id="rId15"/>
    <p:sldId id="366" r:id="rId16"/>
    <p:sldId id="364" r:id="rId17"/>
    <p:sldId id="365" r:id="rId18"/>
    <p:sldId id="378" r:id="rId19"/>
    <p:sldId id="379" r:id="rId20"/>
    <p:sldId id="380" r:id="rId21"/>
    <p:sldId id="381" r:id="rId22"/>
    <p:sldId id="382" r:id="rId23"/>
    <p:sldId id="383" r:id="rId24"/>
    <p:sldId id="384" r:id="rId25"/>
  </p:sldIdLst>
  <p:sldSz cx="9144000" cy="6858000" type="screen4x3"/>
  <p:notesSz cx="6877050" cy="1000125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" y="52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179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95404" y="0"/>
            <a:ext cx="2980055" cy="501799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1989E572-267A-44E9-BA6D-87B5A239C571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99452"/>
            <a:ext cx="2980055" cy="50179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95404" y="9499452"/>
            <a:ext cx="2980055" cy="501798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54D70A3B-D7DA-4FF9-82F7-0F66CDC8F31F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38409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5725" y="0"/>
            <a:ext cx="297973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BF238-9268-4BA4-98E4-AC048F6ECAB6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0950"/>
            <a:ext cx="44989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813300"/>
            <a:ext cx="5502275" cy="39385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9600"/>
            <a:ext cx="297973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5725" y="9499600"/>
            <a:ext cx="297973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D5D3B3-3838-424F-8B2B-622177703E60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2434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CED04D3-89C3-4964-B48A-3142D02360F3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315CA7-8B96-48D8-81BC-A2E3D881F663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ED04D3-89C3-4964-B48A-3142D02360F3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315CA7-8B96-48D8-81BC-A2E3D881F663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ED04D3-89C3-4964-B48A-3142D02360F3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315CA7-8B96-48D8-81BC-A2E3D881F663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ED04D3-89C3-4964-B48A-3142D02360F3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315CA7-8B96-48D8-81BC-A2E3D881F663}" type="slidenum">
              <a:rPr lang="pt-BR" smtClean="0"/>
              <a:t>‹#›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ED04D3-89C3-4964-B48A-3142D02360F3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315CA7-8B96-48D8-81BC-A2E3D881F663}" type="slidenum">
              <a:rPr lang="pt-BR" smtClean="0"/>
              <a:t>‹#›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ED04D3-89C3-4964-B48A-3142D02360F3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315CA7-8B96-48D8-81BC-A2E3D881F663}" type="slidenum">
              <a:rPr lang="pt-BR" smtClean="0"/>
              <a:t>‹#›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ED04D3-89C3-4964-B48A-3142D02360F3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315CA7-8B96-48D8-81BC-A2E3D881F663}" type="slidenum">
              <a:rPr lang="pt-BR" smtClean="0"/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ED04D3-89C3-4964-B48A-3142D02360F3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315CA7-8B96-48D8-81BC-A2E3D881F663}" type="slidenum">
              <a:rPr lang="pt-BR" smtClean="0"/>
              <a:t>‹#›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ED04D3-89C3-4964-B48A-3142D02360F3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315CA7-8B96-48D8-81BC-A2E3D881F663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CED04D3-89C3-4964-B48A-3142D02360F3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315CA7-8B96-48D8-81BC-A2E3D881F663}" type="slidenum">
              <a:rPr lang="pt-BR" smtClean="0"/>
              <a:t>‹#›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CED04D3-89C3-4964-B48A-3142D02360F3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315CA7-8B96-48D8-81BC-A2E3D881F663}" type="slidenum">
              <a:rPr lang="pt-BR" smtClean="0"/>
              <a:t>‹#›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CED04D3-89C3-4964-B48A-3142D02360F3}" type="datetimeFigureOut">
              <a:rPr lang="pt-BR" smtClean="0"/>
              <a:t>12/04/2018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6315CA7-8B96-48D8-81BC-A2E3D881F663}" type="slidenum">
              <a:rPr lang="pt-BR" smtClean="0"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1223576"/>
            <a:ext cx="7704335" cy="65345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algn="ctr" eaLnBrk="1" hangingPunct="1"/>
            <a:r>
              <a:rPr lang="pt-BR" altLang="pt-BR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ENGENHARIA ELÉTRICA                      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84152" y="4664499"/>
            <a:ext cx="51847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600" dirty="0" smtClean="0">
                <a:solidFill>
                  <a:srgbClr val="000000"/>
                </a:solidFill>
              </a:rPr>
              <a:t>PROF.: Eng. Tadeu Carvalho Jr.</a:t>
            </a:r>
            <a:endParaRPr lang="pt-BR" altLang="pt-BR" sz="1600" dirty="0">
              <a:solidFill>
                <a:srgbClr val="000000"/>
              </a:solidFill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628032" y="6213773"/>
            <a:ext cx="28797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1400" dirty="0" smtClean="0">
                <a:solidFill>
                  <a:srgbClr val="000000"/>
                </a:solidFill>
              </a:rPr>
              <a:t>1</a:t>
            </a:r>
            <a:r>
              <a:rPr lang="pt-BR" altLang="pt-BR" sz="1400" u="sng" baseline="30000" dirty="0" smtClean="0">
                <a:solidFill>
                  <a:srgbClr val="000000"/>
                </a:solidFill>
              </a:rPr>
              <a:t>º</a:t>
            </a:r>
            <a:r>
              <a:rPr lang="pt-BR" altLang="pt-BR" sz="1400" dirty="0" smtClean="0">
                <a:solidFill>
                  <a:srgbClr val="000000"/>
                </a:solidFill>
              </a:rPr>
              <a:t> Semestre, 2018</a:t>
            </a:r>
            <a:endParaRPr lang="pt-BR" altLang="pt-BR" sz="1400" dirty="0">
              <a:solidFill>
                <a:srgbClr val="0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493364"/>
            <a:ext cx="4032448" cy="244556"/>
          </a:xfrm>
          <a:prstGeom prst="rect">
            <a:avLst/>
          </a:prstGeom>
        </p:spPr>
      </p:pic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827584" y="2310779"/>
            <a:ext cx="7704335" cy="1143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pt-BR" sz="3400" dirty="0" smtClean="0">
                <a:effectLst/>
              </a:rPr>
              <a:t>TEORIA DE</a:t>
            </a:r>
          </a:p>
          <a:p>
            <a:pPr algn="ctr"/>
            <a:r>
              <a:rPr lang="pt-BR" sz="3400" dirty="0" smtClean="0">
                <a:effectLst/>
              </a:rPr>
              <a:t> CONTROLE MODERNO II</a:t>
            </a:r>
            <a:endParaRPr lang="pt-BR" altLang="pt-BR" sz="34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14825"/>
            <a:ext cx="1368152" cy="91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15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47948" y="1689654"/>
            <a:ext cx="7980760" cy="4403642"/>
          </a:xfrm>
        </p:spPr>
        <p:txBody>
          <a:bodyPr>
            <a:normAutofit/>
          </a:bodyPr>
          <a:lstStyle/>
          <a:p>
            <a:endParaRPr lang="pt-BR" sz="2400" dirty="0"/>
          </a:p>
          <a:p>
            <a:r>
              <a:rPr lang="pt-BR" sz="2600" dirty="0" smtClean="0"/>
              <a:t>Apostila Matlab:</a:t>
            </a:r>
            <a:endParaRPr lang="pt-BR" sz="2600" dirty="0" smtClean="0"/>
          </a:p>
          <a:p>
            <a:pPr lvl="1"/>
            <a:r>
              <a:rPr lang="pt-BR" sz="2000" dirty="0" smtClean="0"/>
              <a:t> </a:t>
            </a:r>
            <a:endParaRPr lang="pt-BR" sz="1900" dirty="0" smtClean="0"/>
          </a:p>
        </p:txBody>
      </p:sp>
      <p:sp>
        <p:nvSpPr>
          <p:cNvPr id="4" name="Título 2"/>
          <p:cNvSpPr txBox="1">
            <a:spLocks/>
          </p:cNvSpPr>
          <p:nvPr/>
        </p:nvSpPr>
        <p:spPr>
          <a:xfrm>
            <a:off x="323528" y="1196219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2800" i="1" cap="all" dirty="0" smtClean="0">
                <a:effectLst/>
              </a:rPr>
              <a:t>Introdução: Teoria controle Mod.II</a:t>
            </a:r>
            <a:endParaRPr lang="pt-BR" sz="2800" i="1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23528" y="142592"/>
            <a:ext cx="8496944" cy="9101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109728" algn="ctr"/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DE CONTROLE MODERNO II</a:t>
            </a:r>
            <a:endParaRPr lang="pt-BR" altLang="pt-BR" sz="1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2" y="286075"/>
            <a:ext cx="1043419" cy="69412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9187" y="404664"/>
            <a:ext cx="6905625" cy="630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73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47948" y="1689654"/>
            <a:ext cx="7980760" cy="4403642"/>
          </a:xfrm>
        </p:spPr>
        <p:txBody>
          <a:bodyPr>
            <a:normAutofit/>
          </a:bodyPr>
          <a:lstStyle/>
          <a:p>
            <a:endParaRPr lang="pt-BR" sz="2400" dirty="0"/>
          </a:p>
          <a:p>
            <a:r>
              <a:rPr lang="pt-BR" sz="2600" dirty="0" smtClean="0"/>
              <a:t>Apostila Matlab:</a:t>
            </a:r>
            <a:endParaRPr lang="pt-BR" sz="2600" dirty="0" smtClean="0"/>
          </a:p>
          <a:p>
            <a:pPr lvl="1"/>
            <a:r>
              <a:rPr lang="pt-BR" sz="2000" dirty="0" smtClean="0"/>
              <a:t> </a:t>
            </a:r>
            <a:endParaRPr lang="pt-BR" sz="1900" dirty="0" smtClean="0"/>
          </a:p>
        </p:txBody>
      </p:sp>
      <p:sp>
        <p:nvSpPr>
          <p:cNvPr id="4" name="Título 2"/>
          <p:cNvSpPr txBox="1">
            <a:spLocks/>
          </p:cNvSpPr>
          <p:nvPr/>
        </p:nvSpPr>
        <p:spPr>
          <a:xfrm>
            <a:off x="323528" y="1196219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2800" i="1" cap="all" dirty="0" smtClean="0">
                <a:effectLst/>
              </a:rPr>
              <a:t>Introdução: Teoria controle Mod.II</a:t>
            </a:r>
            <a:endParaRPr lang="pt-BR" sz="2800" i="1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23528" y="142592"/>
            <a:ext cx="8496944" cy="9101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109728" algn="ctr"/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DE CONTROLE MODERNO II</a:t>
            </a:r>
            <a:endParaRPr lang="pt-BR" altLang="pt-BR" sz="1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2" y="286075"/>
            <a:ext cx="1043419" cy="69412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948" y="2127206"/>
            <a:ext cx="5181005" cy="4730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30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47948" y="1689654"/>
            <a:ext cx="7980760" cy="4403642"/>
          </a:xfrm>
        </p:spPr>
        <p:txBody>
          <a:bodyPr>
            <a:normAutofit/>
          </a:bodyPr>
          <a:lstStyle/>
          <a:p>
            <a:endParaRPr lang="pt-BR" sz="2400" dirty="0"/>
          </a:p>
          <a:p>
            <a:r>
              <a:rPr lang="pt-BR" sz="2600" dirty="0" smtClean="0"/>
              <a:t>Apostila Matlab:</a:t>
            </a:r>
            <a:endParaRPr lang="pt-BR" sz="2600" dirty="0" smtClean="0"/>
          </a:p>
          <a:p>
            <a:pPr lvl="1"/>
            <a:r>
              <a:rPr lang="pt-BR" sz="2000" dirty="0" smtClean="0"/>
              <a:t> </a:t>
            </a:r>
            <a:endParaRPr lang="pt-BR" sz="1900" dirty="0" smtClean="0"/>
          </a:p>
        </p:txBody>
      </p:sp>
      <p:sp>
        <p:nvSpPr>
          <p:cNvPr id="4" name="Título 2"/>
          <p:cNvSpPr txBox="1">
            <a:spLocks/>
          </p:cNvSpPr>
          <p:nvPr/>
        </p:nvSpPr>
        <p:spPr>
          <a:xfrm>
            <a:off x="323528" y="1196219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2800" i="1" cap="all" dirty="0" smtClean="0">
                <a:effectLst/>
              </a:rPr>
              <a:t>Introdução: Teoria controle Mod.II</a:t>
            </a:r>
            <a:endParaRPr lang="pt-BR" sz="2800" i="1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23528" y="142592"/>
            <a:ext cx="8496944" cy="9101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109728" algn="ctr"/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DE CONTROLE MODERNO II</a:t>
            </a:r>
            <a:endParaRPr lang="pt-BR" altLang="pt-BR" sz="1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2" y="286075"/>
            <a:ext cx="1043419" cy="6941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988840"/>
            <a:ext cx="5704847" cy="486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45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47948" y="1689654"/>
            <a:ext cx="7980760" cy="4403642"/>
          </a:xfrm>
        </p:spPr>
        <p:txBody>
          <a:bodyPr>
            <a:normAutofit/>
          </a:bodyPr>
          <a:lstStyle/>
          <a:p>
            <a:endParaRPr lang="pt-BR" sz="2400" dirty="0"/>
          </a:p>
          <a:p>
            <a:r>
              <a:rPr lang="pt-BR" sz="2600" dirty="0" smtClean="0"/>
              <a:t>Apostila Matlab:</a:t>
            </a:r>
            <a:endParaRPr lang="pt-BR" sz="2600" dirty="0" smtClean="0"/>
          </a:p>
          <a:p>
            <a:pPr lvl="1"/>
            <a:r>
              <a:rPr lang="pt-BR" sz="2000" dirty="0" smtClean="0"/>
              <a:t> </a:t>
            </a:r>
            <a:endParaRPr lang="pt-BR" sz="1900" dirty="0" smtClean="0"/>
          </a:p>
        </p:txBody>
      </p:sp>
      <p:sp>
        <p:nvSpPr>
          <p:cNvPr id="4" name="Título 2"/>
          <p:cNvSpPr txBox="1">
            <a:spLocks/>
          </p:cNvSpPr>
          <p:nvPr/>
        </p:nvSpPr>
        <p:spPr>
          <a:xfrm>
            <a:off x="323528" y="1196219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2800" i="1" cap="all" dirty="0" smtClean="0">
                <a:effectLst/>
              </a:rPr>
              <a:t>Introdução: Teoria controle Mod.II</a:t>
            </a:r>
            <a:endParaRPr lang="pt-BR" sz="2800" i="1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23528" y="142592"/>
            <a:ext cx="8496944" cy="9101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109728" algn="ctr"/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DE CONTROLE MODERNO II</a:t>
            </a:r>
            <a:endParaRPr lang="pt-BR" altLang="pt-BR" sz="1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2" y="286075"/>
            <a:ext cx="1043419" cy="69412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1715" y="2832654"/>
            <a:ext cx="6753225" cy="324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61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47948" y="1689654"/>
            <a:ext cx="7980760" cy="4403642"/>
          </a:xfrm>
        </p:spPr>
        <p:txBody>
          <a:bodyPr>
            <a:normAutofit/>
          </a:bodyPr>
          <a:lstStyle/>
          <a:p>
            <a:endParaRPr lang="pt-BR" sz="2400" dirty="0"/>
          </a:p>
          <a:p>
            <a:r>
              <a:rPr lang="pt-BR" sz="2600" dirty="0" smtClean="0"/>
              <a:t>Apostila Matlab:</a:t>
            </a:r>
            <a:endParaRPr lang="pt-BR" sz="2600" dirty="0" smtClean="0"/>
          </a:p>
          <a:p>
            <a:pPr lvl="1"/>
            <a:r>
              <a:rPr lang="pt-BR" sz="2000" dirty="0" smtClean="0"/>
              <a:t> </a:t>
            </a:r>
            <a:endParaRPr lang="pt-BR" sz="1900" dirty="0" smtClean="0"/>
          </a:p>
        </p:txBody>
      </p:sp>
      <p:sp>
        <p:nvSpPr>
          <p:cNvPr id="4" name="Título 2"/>
          <p:cNvSpPr txBox="1">
            <a:spLocks/>
          </p:cNvSpPr>
          <p:nvPr/>
        </p:nvSpPr>
        <p:spPr>
          <a:xfrm>
            <a:off x="323528" y="1196219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2800" i="1" cap="all" dirty="0" smtClean="0">
                <a:effectLst/>
              </a:rPr>
              <a:t>Introdução: Teoria controle Mod.II</a:t>
            </a:r>
            <a:endParaRPr lang="pt-BR" sz="2800" i="1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23528" y="142592"/>
            <a:ext cx="8496944" cy="9101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109728" algn="ctr"/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DE CONTROLE MODERNO II</a:t>
            </a:r>
            <a:endParaRPr lang="pt-BR" altLang="pt-BR" sz="1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2" y="286075"/>
            <a:ext cx="1043419" cy="6941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1" y="2025464"/>
            <a:ext cx="6408712" cy="4850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67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47948" y="1689654"/>
            <a:ext cx="7980760" cy="4403642"/>
          </a:xfrm>
        </p:spPr>
        <p:txBody>
          <a:bodyPr>
            <a:normAutofit/>
          </a:bodyPr>
          <a:lstStyle/>
          <a:p>
            <a:endParaRPr lang="pt-BR" sz="2400" dirty="0"/>
          </a:p>
          <a:p>
            <a:r>
              <a:rPr lang="pt-BR" sz="2600" dirty="0" smtClean="0"/>
              <a:t>Apostila Matlab:</a:t>
            </a:r>
            <a:endParaRPr lang="pt-BR" sz="2600" dirty="0" smtClean="0"/>
          </a:p>
          <a:p>
            <a:pPr lvl="1"/>
            <a:r>
              <a:rPr lang="pt-BR" sz="2000" dirty="0" smtClean="0"/>
              <a:t> </a:t>
            </a:r>
            <a:endParaRPr lang="pt-BR" sz="1900" dirty="0" smtClean="0"/>
          </a:p>
        </p:txBody>
      </p:sp>
      <p:sp>
        <p:nvSpPr>
          <p:cNvPr id="4" name="Título 2"/>
          <p:cNvSpPr txBox="1">
            <a:spLocks/>
          </p:cNvSpPr>
          <p:nvPr/>
        </p:nvSpPr>
        <p:spPr>
          <a:xfrm>
            <a:off x="323528" y="1196219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2800" i="1" cap="all" dirty="0" smtClean="0">
                <a:effectLst/>
              </a:rPr>
              <a:t>Introdução: Teoria controle Mod.II</a:t>
            </a:r>
            <a:endParaRPr lang="pt-BR" sz="2800" i="1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23528" y="142592"/>
            <a:ext cx="8496944" cy="9101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109728" algn="ctr"/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DE CONTROLE MODERNO II</a:t>
            </a:r>
            <a:endParaRPr lang="pt-BR" altLang="pt-BR" sz="1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2" y="286075"/>
            <a:ext cx="1043419" cy="69412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140" y="2832654"/>
            <a:ext cx="8643859" cy="137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96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47948" y="1689654"/>
            <a:ext cx="7980760" cy="4403642"/>
          </a:xfrm>
        </p:spPr>
        <p:txBody>
          <a:bodyPr>
            <a:normAutofit/>
          </a:bodyPr>
          <a:lstStyle/>
          <a:p>
            <a:endParaRPr lang="pt-BR" sz="2400" dirty="0"/>
          </a:p>
          <a:p>
            <a:r>
              <a:rPr lang="pt-BR" sz="2600" dirty="0" smtClean="0"/>
              <a:t>Apostila Matlab:</a:t>
            </a:r>
            <a:endParaRPr lang="pt-BR" sz="2600" dirty="0" smtClean="0"/>
          </a:p>
          <a:p>
            <a:pPr lvl="1"/>
            <a:r>
              <a:rPr lang="pt-BR" sz="2000" dirty="0" smtClean="0"/>
              <a:t> </a:t>
            </a:r>
            <a:endParaRPr lang="pt-BR" sz="1900" dirty="0" smtClean="0"/>
          </a:p>
        </p:txBody>
      </p:sp>
      <p:sp>
        <p:nvSpPr>
          <p:cNvPr id="4" name="Título 2"/>
          <p:cNvSpPr txBox="1">
            <a:spLocks/>
          </p:cNvSpPr>
          <p:nvPr/>
        </p:nvSpPr>
        <p:spPr>
          <a:xfrm>
            <a:off x="323528" y="1196219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2800" i="1" cap="all" dirty="0" smtClean="0">
                <a:effectLst/>
              </a:rPr>
              <a:t>Introdução: Teoria controle Mod.II</a:t>
            </a:r>
            <a:endParaRPr lang="pt-BR" sz="2800" i="1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23528" y="142592"/>
            <a:ext cx="8496944" cy="9101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109728" algn="ctr"/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DE CONTROLE MODERNO II</a:t>
            </a:r>
            <a:endParaRPr lang="pt-BR" altLang="pt-BR" sz="1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2" y="286075"/>
            <a:ext cx="1043419" cy="6941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636912"/>
            <a:ext cx="8663580" cy="21602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2750" y="4998874"/>
            <a:ext cx="3238500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07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47948" y="1689654"/>
            <a:ext cx="7980760" cy="4403642"/>
          </a:xfrm>
        </p:spPr>
        <p:txBody>
          <a:bodyPr>
            <a:normAutofit/>
          </a:bodyPr>
          <a:lstStyle/>
          <a:p>
            <a:endParaRPr lang="pt-BR" sz="2400" dirty="0"/>
          </a:p>
          <a:p>
            <a:r>
              <a:rPr lang="pt-BR" sz="2600" dirty="0" smtClean="0"/>
              <a:t>Apostila Matlab:</a:t>
            </a:r>
            <a:endParaRPr lang="pt-BR" sz="2600" dirty="0" smtClean="0"/>
          </a:p>
          <a:p>
            <a:pPr lvl="1"/>
            <a:r>
              <a:rPr lang="pt-BR" sz="2000" dirty="0" smtClean="0"/>
              <a:t> </a:t>
            </a:r>
            <a:endParaRPr lang="pt-BR" sz="1900" dirty="0" smtClean="0"/>
          </a:p>
        </p:txBody>
      </p:sp>
      <p:sp>
        <p:nvSpPr>
          <p:cNvPr id="4" name="Título 2"/>
          <p:cNvSpPr txBox="1">
            <a:spLocks/>
          </p:cNvSpPr>
          <p:nvPr/>
        </p:nvSpPr>
        <p:spPr>
          <a:xfrm>
            <a:off x="323528" y="1196219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2800" i="1" cap="all" dirty="0" smtClean="0">
                <a:effectLst/>
              </a:rPr>
              <a:t>Introdução: Teoria controle Mod.II</a:t>
            </a:r>
            <a:endParaRPr lang="pt-BR" sz="2800" i="1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23528" y="142592"/>
            <a:ext cx="8496944" cy="9101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109728" algn="ctr"/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DE CONTROLE MODERNO II</a:t>
            </a:r>
            <a:endParaRPr lang="pt-BR" altLang="pt-BR" sz="1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2" y="286075"/>
            <a:ext cx="1043419" cy="6941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636912"/>
            <a:ext cx="8663580" cy="21602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2750" y="4998874"/>
            <a:ext cx="3238500" cy="140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69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47948" y="1689654"/>
            <a:ext cx="7980760" cy="4403642"/>
          </a:xfrm>
        </p:spPr>
        <p:txBody>
          <a:bodyPr>
            <a:normAutofit/>
          </a:bodyPr>
          <a:lstStyle/>
          <a:p>
            <a:endParaRPr lang="pt-BR" sz="2400" dirty="0"/>
          </a:p>
          <a:p>
            <a:r>
              <a:rPr lang="pt-BR" sz="2600" dirty="0" smtClean="0"/>
              <a:t>Apostila Matlab:</a:t>
            </a:r>
            <a:endParaRPr lang="pt-BR" sz="2600" dirty="0" smtClean="0"/>
          </a:p>
          <a:p>
            <a:pPr lvl="1"/>
            <a:r>
              <a:rPr lang="pt-BR" sz="2000" dirty="0" smtClean="0"/>
              <a:t> </a:t>
            </a:r>
            <a:endParaRPr lang="pt-BR" sz="1900" dirty="0" smtClean="0"/>
          </a:p>
        </p:txBody>
      </p:sp>
      <p:sp>
        <p:nvSpPr>
          <p:cNvPr id="4" name="Título 2"/>
          <p:cNvSpPr txBox="1">
            <a:spLocks/>
          </p:cNvSpPr>
          <p:nvPr/>
        </p:nvSpPr>
        <p:spPr>
          <a:xfrm>
            <a:off x="323528" y="1196219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2800" i="1" cap="all" dirty="0" smtClean="0">
                <a:effectLst/>
              </a:rPr>
              <a:t>Introdução: Teoria controle Mod.II</a:t>
            </a:r>
            <a:endParaRPr lang="pt-BR" sz="2800" i="1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23528" y="142592"/>
            <a:ext cx="8496944" cy="9101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109728" algn="ctr"/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DE CONTROLE MODERNO II</a:t>
            </a:r>
            <a:endParaRPr lang="pt-BR" altLang="pt-BR" sz="1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2" y="286075"/>
            <a:ext cx="1043419" cy="69412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2832654"/>
            <a:ext cx="6810375" cy="395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78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47948" y="1689654"/>
            <a:ext cx="7980760" cy="4403642"/>
          </a:xfrm>
        </p:spPr>
        <p:txBody>
          <a:bodyPr>
            <a:normAutofit/>
          </a:bodyPr>
          <a:lstStyle/>
          <a:p>
            <a:endParaRPr lang="pt-BR" sz="2400" dirty="0"/>
          </a:p>
          <a:p>
            <a:r>
              <a:rPr lang="pt-BR" sz="2600" dirty="0" smtClean="0"/>
              <a:t>Apostila Matlab:</a:t>
            </a:r>
            <a:endParaRPr lang="pt-BR" sz="2600" dirty="0" smtClean="0"/>
          </a:p>
          <a:p>
            <a:pPr lvl="1"/>
            <a:r>
              <a:rPr lang="pt-BR" sz="2000" dirty="0" smtClean="0"/>
              <a:t> </a:t>
            </a:r>
            <a:endParaRPr lang="pt-BR" sz="1900" dirty="0" smtClean="0"/>
          </a:p>
        </p:txBody>
      </p:sp>
      <p:sp>
        <p:nvSpPr>
          <p:cNvPr id="4" name="Título 2"/>
          <p:cNvSpPr txBox="1">
            <a:spLocks/>
          </p:cNvSpPr>
          <p:nvPr/>
        </p:nvSpPr>
        <p:spPr>
          <a:xfrm>
            <a:off x="323528" y="1196219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2800" i="1" cap="all" dirty="0" smtClean="0">
                <a:effectLst/>
              </a:rPr>
              <a:t>Introdução: Teoria controle Mod.II</a:t>
            </a:r>
            <a:endParaRPr lang="pt-BR" sz="2800" i="1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23528" y="142592"/>
            <a:ext cx="8496944" cy="9101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109728" algn="ctr"/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DE CONTROLE MODERNO II</a:t>
            </a:r>
            <a:endParaRPr lang="pt-BR" altLang="pt-BR" sz="1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2" y="286075"/>
            <a:ext cx="1043419" cy="6941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1740" y="2800350"/>
            <a:ext cx="6353175" cy="405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84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23528" y="142592"/>
            <a:ext cx="8496944" cy="9101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rtlCol="0" anchor="ctr">
            <a:normAutofit fontScale="700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109728" algn="ctr"/>
            <a:r>
              <a:rPr lang="pt-BR" sz="19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109728" algn="ctr"/>
            <a:endParaRPr lang="pt-BR" sz="19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728" algn="ctr"/>
            <a:r>
              <a:rPr lang="pt-BR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CONTROLE E AUTOMAÇÃO DE PROCESSOS INDUSTRIAIS</a:t>
            </a:r>
            <a:endParaRPr lang="pt-BR" altLang="pt-BR" sz="23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altLang="pt-BR" sz="2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54199" y="1962880"/>
            <a:ext cx="8229600" cy="2664296"/>
          </a:xfrm>
        </p:spPr>
        <p:txBody>
          <a:bodyPr>
            <a:normAutofit/>
          </a:bodyPr>
          <a:lstStyle/>
          <a:p>
            <a:endParaRPr lang="pt-BR" dirty="0"/>
          </a:p>
          <a:p>
            <a:endParaRPr lang="pt-BR" sz="3200" dirty="0" smtClean="0"/>
          </a:p>
          <a:p>
            <a:pPr algn="ctr"/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de </a:t>
            </a:r>
          </a:p>
          <a:p>
            <a:pPr marL="109728" indent="0" algn="ctr">
              <a:buNone/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Controle Moderno II</a:t>
            </a:r>
            <a:endParaRPr lang="pt-BR" altLang="pt-BR" sz="36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buNone/>
            </a:pPr>
            <a:endParaRPr lang="pt-BR" altLang="pt-BR" sz="3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buNone/>
            </a:pPr>
            <a:endParaRPr lang="pt-BR" altLang="pt-BR" sz="3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buNone/>
            </a:pPr>
            <a:endParaRPr lang="pt-BR" sz="32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6581" y="1458291"/>
            <a:ext cx="8229600" cy="1143000"/>
          </a:xfrm>
        </p:spPr>
        <p:txBody>
          <a:bodyPr>
            <a:normAutofit/>
          </a:bodyPr>
          <a:lstStyle/>
          <a:p>
            <a:r>
              <a:rPr lang="pt-BR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Disciplina</a:t>
            </a:r>
            <a:r>
              <a:rPr lang="pt-BR" sz="3600" dirty="0" smtClean="0"/>
              <a:t>:</a:t>
            </a:r>
            <a:endParaRPr lang="pt-BR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2" y="286075"/>
            <a:ext cx="1043419" cy="69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74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47948" y="1689654"/>
            <a:ext cx="7980760" cy="4403642"/>
          </a:xfrm>
        </p:spPr>
        <p:txBody>
          <a:bodyPr>
            <a:normAutofit/>
          </a:bodyPr>
          <a:lstStyle/>
          <a:p>
            <a:endParaRPr lang="pt-BR" sz="2400" dirty="0"/>
          </a:p>
          <a:p>
            <a:r>
              <a:rPr lang="pt-BR" sz="2600" dirty="0" smtClean="0"/>
              <a:t>Apostila Matlab:</a:t>
            </a:r>
            <a:endParaRPr lang="pt-BR" sz="2600" dirty="0" smtClean="0"/>
          </a:p>
          <a:p>
            <a:pPr lvl="1"/>
            <a:r>
              <a:rPr lang="pt-BR" sz="2000" dirty="0" smtClean="0"/>
              <a:t> </a:t>
            </a:r>
            <a:endParaRPr lang="pt-BR" sz="1900" dirty="0" smtClean="0"/>
          </a:p>
        </p:txBody>
      </p:sp>
      <p:sp>
        <p:nvSpPr>
          <p:cNvPr id="4" name="Título 2"/>
          <p:cNvSpPr txBox="1">
            <a:spLocks/>
          </p:cNvSpPr>
          <p:nvPr/>
        </p:nvSpPr>
        <p:spPr>
          <a:xfrm>
            <a:off x="323528" y="1196219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2800" i="1" cap="all" dirty="0" smtClean="0">
                <a:effectLst/>
              </a:rPr>
              <a:t>Introdução: Teoria controle Mod.II</a:t>
            </a:r>
            <a:endParaRPr lang="pt-BR" sz="2800" i="1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23528" y="142592"/>
            <a:ext cx="8496944" cy="9101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109728" algn="ctr"/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DE CONTROLE MODERNO II</a:t>
            </a:r>
            <a:endParaRPr lang="pt-BR" altLang="pt-BR" sz="1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2" y="286075"/>
            <a:ext cx="1043419" cy="6941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1740" y="2800350"/>
            <a:ext cx="6353175" cy="405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97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47948" y="1689654"/>
            <a:ext cx="7980760" cy="4403642"/>
          </a:xfrm>
        </p:spPr>
        <p:txBody>
          <a:bodyPr>
            <a:normAutofit/>
          </a:bodyPr>
          <a:lstStyle/>
          <a:p>
            <a:endParaRPr lang="pt-BR" sz="2400" dirty="0"/>
          </a:p>
          <a:p>
            <a:r>
              <a:rPr lang="pt-BR" sz="2600" dirty="0" smtClean="0"/>
              <a:t>Apostila Matlab:</a:t>
            </a:r>
            <a:endParaRPr lang="pt-BR" sz="2600" dirty="0" smtClean="0"/>
          </a:p>
          <a:p>
            <a:pPr lvl="1"/>
            <a:r>
              <a:rPr lang="pt-BR" sz="2000" dirty="0" smtClean="0"/>
              <a:t> </a:t>
            </a:r>
            <a:endParaRPr lang="pt-BR" sz="1900" dirty="0" smtClean="0"/>
          </a:p>
        </p:txBody>
      </p:sp>
      <p:sp>
        <p:nvSpPr>
          <p:cNvPr id="4" name="Título 2"/>
          <p:cNvSpPr txBox="1">
            <a:spLocks/>
          </p:cNvSpPr>
          <p:nvPr/>
        </p:nvSpPr>
        <p:spPr>
          <a:xfrm>
            <a:off x="323528" y="1196219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2800" i="1" cap="all" dirty="0" smtClean="0">
                <a:effectLst/>
              </a:rPr>
              <a:t>Introdução: Teoria controle Mod.II</a:t>
            </a:r>
            <a:endParaRPr lang="pt-BR" sz="2800" i="1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23528" y="142592"/>
            <a:ext cx="8496944" cy="9101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109728" algn="ctr"/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DE CONTROLE MODERNO II</a:t>
            </a:r>
            <a:endParaRPr lang="pt-BR" altLang="pt-BR" sz="1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2" y="286075"/>
            <a:ext cx="1043419" cy="69412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191" y="2832654"/>
            <a:ext cx="6800850" cy="39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73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47948" y="1689654"/>
            <a:ext cx="7980760" cy="4403642"/>
          </a:xfrm>
        </p:spPr>
        <p:txBody>
          <a:bodyPr>
            <a:normAutofit/>
          </a:bodyPr>
          <a:lstStyle/>
          <a:p>
            <a:endParaRPr lang="pt-BR" sz="2400" dirty="0"/>
          </a:p>
          <a:p>
            <a:r>
              <a:rPr lang="pt-BR" sz="2600" dirty="0" smtClean="0"/>
              <a:t>Apostila Matlab:</a:t>
            </a:r>
            <a:endParaRPr lang="pt-BR" sz="2600" dirty="0" smtClean="0"/>
          </a:p>
          <a:p>
            <a:pPr lvl="1"/>
            <a:r>
              <a:rPr lang="pt-BR" sz="2000" dirty="0" smtClean="0"/>
              <a:t> </a:t>
            </a:r>
            <a:endParaRPr lang="pt-BR" sz="1900" dirty="0" smtClean="0"/>
          </a:p>
        </p:txBody>
      </p:sp>
      <p:sp>
        <p:nvSpPr>
          <p:cNvPr id="4" name="Título 2"/>
          <p:cNvSpPr txBox="1">
            <a:spLocks/>
          </p:cNvSpPr>
          <p:nvPr/>
        </p:nvSpPr>
        <p:spPr>
          <a:xfrm>
            <a:off x="323528" y="1196219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2800" i="1" cap="all" dirty="0" smtClean="0">
                <a:effectLst/>
              </a:rPr>
              <a:t>Introdução: Teoria controle Mod.II</a:t>
            </a:r>
            <a:endParaRPr lang="pt-BR" sz="2800" i="1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23528" y="142592"/>
            <a:ext cx="8496944" cy="9101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109728" algn="ctr"/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DE CONTROLE MODERNO II</a:t>
            </a:r>
            <a:endParaRPr lang="pt-BR" altLang="pt-BR" sz="1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2" y="286075"/>
            <a:ext cx="1043419" cy="6941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565" y="2708920"/>
            <a:ext cx="6867525" cy="27241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1640" y="5415485"/>
            <a:ext cx="552450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51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47948" y="1689654"/>
            <a:ext cx="7980760" cy="4403642"/>
          </a:xfrm>
        </p:spPr>
        <p:txBody>
          <a:bodyPr>
            <a:normAutofit/>
          </a:bodyPr>
          <a:lstStyle/>
          <a:p>
            <a:endParaRPr lang="pt-BR" sz="2400" dirty="0"/>
          </a:p>
          <a:p>
            <a:r>
              <a:rPr lang="pt-BR" sz="2600" dirty="0" smtClean="0"/>
              <a:t>Apostila Matlab:</a:t>
            </a:r>
            <a:endParaRPr lang="pt-BR" sz="2600" dirty="0" smtClean="0"/>
          </a:p>
          <a:p>
            <a:pPr lvl="1"/>
            <a:r>
              <a:rPr lang="pt-BR" sz="2000" dirty="0" smtClean="0"/>
              <a:t> </a:t>
            </a:r>
            <a:endParaRPr lang="pt-BR" sz="1900" dirty="0" smtClean="0"/>
          </a:p>
        </p:txBody>
      </p:sp>
      <p:sp>
        <p:nvSpPr>
          <p:cNvPr id="4" name="Título 2"/>
          <p:cNvSpPr txBox="1">
            <a:spLocks/>
          </p:cNvSpPr>
          <p:nvPr/>
        </p:nvSpPr>
        <p:spPr>
          <a:xfrm>
            <a:off x="323528" y="1196219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2800" i="1" cap="all" dirty="0" smtClean="0">
                <a:effectLst/>
              </a:rPr>
              <a:t>Introdução: Teoria controle Mod.II</a:t>
            </a:r>
            <a:endParaRPr lang="pt-BR" sz="2800" i="1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23528" y="142592"/>
            <a:ext cx="8496944" cy="9101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109728" algn="ctr"/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DE CONTROLE MODERNO II</a:t>
            </a:r>
            <a:endParaRPr lang="pt-BR" altLang="pt-BR" sz="1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2" y="286075"/>
            <a:ext cx="1043419" cy="69412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2663682"/>
            <a:ext cx="4676775" cy="310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70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47948" y="1689654"/>
            <a:ext cx="7980760" cy="4403642"/>
          </a:xfrm>
        </p:spPr>
        <p:txBody>
          <a:bodyPr>
            <a:normAutofit/>
          </a:bodyPr>
          <a:lstStyle/>
          <a:p>
            <a:endParaRPr lang="pt-BR" sz="2400" dirty="0"/>
          </a:p>
          <a:p>
            <a:r>
              <a:rPr lang="pt-BR" sz="2600" dirty="0" smtClean="0"/>
              <a:t>Apostila Matlab:</a:t>
            </a:r>
            <a:endParaRPr lang="pt-BR" sz="2600" dirty="0" smtClean="0"/>
          </a:p>
          <a:p>
            <a:pPr lvl="1"/>
            <a:r>
              <a:rPr lang="pt-BR" sz="2000" dirty="0" smtClean="0"/>
              <a:t> </a:t>
            </a:r>
            <a:endParaRPr lang="pt-BR" sz="1900" dirty="0" smtClean="0"/>
          </a:p>
        </p:txBody>
      </p:sp>
      <p:sp>
        <p:nvSpPr>
          <p:cNvPr id="4" name="Título 2"/>
          <p:cNvSpPr txBox="1">
            <a:spLocks/>
          </p:cNvSpPr>
          <p:nvPr/>
        </p:nvSpPr>
        <p:spPr>
          <a:xfrm>
            <a:off x="323528" y="1196219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2800" i="1" cap="all" dirty="0" smtClean="0">
                <a:effectLst/>
              </a:rPr>
              <a:t>Introdução: Teoria controle Mod.II</a:t>
            </a:r>
            <a:endParaRPr lang="pt-BR" sz="2800" i="1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23528" y="142592"/>
            <a:ext cx="8496944" cy="9101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109728" algn="ctr"/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DE CONTROLE MODERNO II</a:t>
            </a:r>
            <a:endParaRPr lang="pt-BR" altLang="pt-BR" sz="1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2" y="286075"/>
            <a:ext cx="1043419" cy="6941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5450" y="615514"/>
            <a:ext cx="5753100" cy="614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9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47948" y="1689654"/>
            <a:ext cx="7980760" cy="4403642"/>
          </a:xfrm>
        </p:spPr>
        <p:txBody>
          <a:bodyPr>
            <a:normAutofit/>
          </a:bodyPr>
          <a:lstStyle/>
          <a:p>
            <a:endParaRPr lang="pt-BR" sz="2400" dirty="0"/>
          </a:p>
          <a:p>
            <a:r>
              <a:rPr lang="pt-BR" sz="2600" dirty="0" smtClean="0"/>
              <a:t>Apostila Matlab:</a:t>
            </a:r>
            <a:endParaRPr lang="pt-BR" sz="2600" dirty="0" smtClean="0"/>
          </a:p>
          <a:p>
            <a:pPr lvl="1"/>
            <a:r>
              <a:rPr lang="pt-BR" sz="2000" dirty="0" smtClean="0"/>
              <a:t> </a:t>
            </a:r>
            <a:endParaRPr lang="pt-BR" sz="1900" dirty="0" smtClean="0"/>
          </a:p>
        </p:txBody>
      </p:sp>
      <p:sp>
        <p:nvSpPr>
          <p:cNvPr id="4" name="Título 2"/>
          <p:cNvSpPr txBox="1">
            <a:spLocks/>
          </p:cNvSpPr>
          <p:nvPr/>
        </p:nvSpPr>
        <p:spPr>
          <a:xfrm>
            <a:off x="323528" y="1196219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2800" i="1" cap="all" dirty="0" smtClean="0">
                <a:effectLst/>
              </a:rPr>
              <a:t>Introdução: Teoria controle Mod.II</a:t>
            </a:r>
            <a:endParaRPr lang="pt-BR" sz="2800" i="1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23528" y="142592"/>
            <a:ext cx="8496944" cy="9101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109728" algn="ctr"/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DE CONTROLE MODERNO II</a:t>
            </a:r>
            <a:endParaRPr lang="pt-BR" altLang="pt-BR" sz="1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2" y="286075"/>
            <a:ext cx="1043419" cy="6941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2564904"/>
            <a:ext cx="6810375" cy="370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60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47948" y="1689654"/>
            <a:ext cx="7980760" cy="4403642"/>
          </a:xfrm>
        </p:spPr>
        <p:txBody>
          <a:bodyPr>
            <a:normAutofit/>
          </a:bodyPr>
          <a:lstStyle/>
          <a:p>
            <a:endParaRPr lang="pt-BR" sz="2400" dirty="0"/>
          </a:p>
          <a:p>
            <a:r>
              <a:rPr lang="pt-BR" sz="2600" dirty="0" smtClean="0"/>
              <a:t>Apostila Matlab:</a:t>
            </a:r>
            <a:endParaRPr lang="pt-BR" sz="2600" dirty="0" smtClean="0"/>
          </a:p>
          <a:p>
            <a:pPr lvl="1"/>
            <a:r>
              <a:rPr lang="pt-BR" sz="2000" dirty="0" smtClean="0"/>
              <a:t> </a:t>
            </a:r>
            <a:endParaRPr lang="pt-BR" sz="1900" dirty="0" smtClean="0"/>
          </a:p>
        </p:txBody>
      </p:sp>
      <p:sp>
        <p:nvSpPr>
          <p:cNvPr id="4" name="Título 2"/>
          <p:cNvSpPr txBox="1">
            <a:spLocks/>
          </p:cNvSpPr>
          <p:nvPr/>
        </p:nvSpPr>
        <p:spPr>
          <a:xfrm>
            <a:off x="323528" y="1196219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2800" i="1" cap="all" dirty="0" smtClean="0">
                <a:effectLst/>
              </a:rPr>
              <a:t>Introdução: Teoria controle Mod.II</a:t>
            </a:r>
            <a:endParaRPr lang="pt-BR" sz="2800" i="1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23528" y="142592"/>
            <a:ext cx="8496944" cy="9101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109728" algn="ctr"/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DE CONTROLE MODERNO II</a:t>
            </a:r>
            <a:endParaRPr lang="pt-BR" altLang="pt-BR" sz="1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2" y="286075"/>
            <a:ext cx="1043419" cy="69412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703" y="2620820"/>
            <a:ext cx="6953250" cy="319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73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47948" y="1689654"/>
            <a:ext cx="7980760" cy="4403642"/>
          </a:xfrm>
        </p:spPr>
        <p:txBody>
          <a:bodyPr>
            <a:normAutofit/>
          </a:bodyPr>
          <a:lstStyle/>
          <a:p>
            <a:endParaRPr lang="pt-BR" sz="2400" dirty="0"/>
          </a:p>
          <a:p>
            <a:r>
              <a:rPr lang="pt-BR" sz="2600" dirty="0" smtClean="0"/>
              <a:t>Apostila Matlab:</a:t>
            </a:r>
            <a:endParaRPr lang="pt-BR" sz="2600" dirty="0" smtClean="0"/>
          </a:p>
          <a:p>
            <a:pPr lvl="1"/>
            <a:r>
              <a:rPr lang="pt-BR" sz="2000" dirty="0" smtClean="0"/>
              <a:t> </a:t>
            </a:r>
            <a:endParaRPr lang="pt-BR" sz="1900" dirty="0" smtClean="0"/>
          </a:p>
        </p:txBody>
      </p:sp>
      <p:sp>
        <p:nvSpPr>
          <p:cNvPr id="4" name="Título 2"/>
          <p:cNvSpPr txBox="1">
            <a:spLocks/>
          </p:cNvSpPr>
          <p:nvPr/>
        </p:nvSpPr>
        <p:spPr>
          <a:xfrm>
            <a:off x="323528" y="1196219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2800" i="1" cap="all" dirty="0" smtClean="0">
                <a:effectLst/>
              </a:rPr>
              <a:t>Introdução: Teoria controle Mod.II</a:t>
            </a:r>
            <a:endParaRPr lang="pt-BR" sz="2800" i="1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23528" y="142592"/>
            <a:ext cx="8496944" cy="9101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109728" algn="ctr"/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DE CONTROLE MODERNO II</a:t>
            </a:r>
            <a:endParaRPr lang="pt-BR" altLang="pt-BR" sz="1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2" y="286075"/>
            <a:ext cx="1043419" cy="6941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3012" y="1468295"/>
            <a:ext cx="6657975" cy="549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77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47948" y="1689654"/>
            <a:ext cx="7980760" cy="4403642"/>
          </a:xfrm>
        </p:spPr>
        <p:txBody>
          <a:bodyPr>
            <a:normAutofit/>
          </a:bodyPr>
          <a:lstStyle/>
          <a:p>
            <a:endParaRPr lang="pt-BR" sz="2400" dirty="0"/>
          </a:p>
          <a:p>
            <a:r>
              <a:rPr lang="pt-BR" sz="2600" dirty="0" smtClean="0"/>
              <a:t>Apostila Matlab:</a:t>
            </a:r>
            <a:endParaRPr lang="pt-BR" sz="2600" dirty="0" smtClean="0"/>
          </a:p>
          <a:p>
            <a:pPr lvl="1"/>
            <a:r>
              <a:rPr lang="pt-BR" sz="2000" dirty="0" smtClean="0"/>
              <a:t> </a:t>
            </a:r>
            <a:endParaRPr lang="pt-BR" sz="1900" dirty="0" smtClean="0"/>
          </a:p>
        </p:txBody>
      </p:sp>
      <p:sp>
        <p:nvSpPr>
          <p:cNvPr id="4" name="Título 2"/>
          <p:cNvSpPr txBox="1">
            <a:spLocks/>
          </p:cNvSpPr>
          <p:nvPr/>
        </p:nvSpPr>
        <p:spPr>
          <a:xfrm>
            <a:off x="323528" y="1196219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2800" i="1" cap="all" dirty="0" smtClean="0">
                <a:effectLst/>
              </a:rPr>
              <a:t>Introdução: Teoria controle Mod.II</a:t>
            </a:r>
            <a:endParaRPr lang="pt-BR" sz="2800" i="1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23528" y="142592"/>
            <a:ext cx="8496944" cy="9101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109728" algn="ctr"/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DE CONTROLE MODERNO II</a:t>
            </a:r>
            <a:endParaRPr lang="pt-BR" altLang="pt-BR" sz="1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2" y="286075"/>
            <a:ext cx="1043419" cy="69412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240" y="2708920"/>
            <a:ext cx="6734175" cy="3629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63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47948" y="1689654"/>
            <a:ext cx="7980760" cy="4403642"/>
          </a:xfrm>
        </p:spPr>
        <p:txBody>
          <a:bodyPr>
            <a:normAutofit/>
          </a:bodyPr>
          <a:lstStyle/>
          <a:p>
            <a:endParaRPr lang="pt-BR" sz="2400" dirty="0"/>
          </a:p>
          <a:p>
            <a:r>
              <a:rPr lang="pt-BR" sz="2600" dirty="0" smtClean="0"/>
              <a:t>Apostila Matlab:</a:t>
            </a:r>
            <a:endParaRPr lang="pt-BR" sz="2600" dirty="0" smtClean="0"/>
          </a:p>
          <a:p>
            <a:pPr lvl="1"/>
            <a:r>
              <a:rPr lang="pt-BR" sz="2000" dirty="0" smtClean="0"/>
              <a:t> </a:t>
            </a:r>
            <a:endParaRPr lang="pt-BR" sz="1900" dirty="0" smtClean="0"/>
          </a:p>
        </p:txBody>
      </p:sp>
      <p:sp>
        <p:nvSpPr>
          <p:cNvPr id="4" name="Título 2"/>
          <p:cNvSpPr txBox="1">
            <a:spLocks/>
          </p:cNvSpPr>
          <p:nvPr/>
        </p:nvSpPr>
        <p:spPr>
          <a:xfrm>
            <a:off x="323528" y="1196219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2800" i="1" cap="all" dirty="0" smtClean="0">
                <a:effectLst/>
              </a:rPr>
              <a:t>Introdução: Teoria controle Mod.II</a:t>
            </a:r>
            <a:endParaRPr lang="pt-BR" sz="2800" i="1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23528" y="142592"/>
            <a:ext cx="8496944" cy="9101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109728" algn="ctr"/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DE CONTROLE MODERNO II</a:t>
            </a:r>
            <a:endParaRPr lang="pt-BR" altLang="pt-BR" sz="1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2" y="286075"/>
            <a:ext cx="1043419" cy="6941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712" y="1732012"/>
            <a:ext cx="6886575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9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47948" y="1689654"/>
            <a:ext cx="7980760" cy="4403642"/>
          </a:xfrm>
        </p:spPr>
        <p:txBody>
          <a:bodyPr>
            <a:normAutofit/>
          </a:bodyPr>
          <a:lstStyle/>
          <a:p>
            <a:endParaRPr lang="pt-BR" sz="2400" dirty="0"/>
          </a:p>
          <a:p>
            <a:r>
              <a:rPr lang="pt-BR" sz="2600" dirty="0" smtClean="0"/>
              <a:t>Apostila Matlab:</a:t>
            </a:r>
            <a:endParaRPr lang="pt-BR" sz="2600" dirty="0" smtClean="0"/>
          </a:p>
          <a:p>
            <a:pPr lvl="1"/>
            <a:r>
              <a:rPr lang="pt-BR" sz="2000" dirty="0" smtClean="0"/>
              <a:t> </a:t>
            </a:r>
            <a:endParaRPr lang="pt-BR" sz="1900" dirty="0" smtClean="0"/>
          </a:p>
        </p:txBody>
      </p:sp>
      <p:sp>
        <p:nvSpPr>
          <p:cNvPr id="4" name="Título 2"/>
          <p:cNvSpPr txBox="1">
            <a:spLocks/>
          </p:cNvSpPr>
          <p:nvPr/>
        </p:nvSpPr>
        <p:spPr>
          <a:xfrm>
            <a:off x="323528" y="1196219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2800" i="1" cap="all" dirty="0" smtClean="0">
                <a:effectLst/>
              </a:rPr>
              <a:t>Introdução: Teoria controle Mod.II</a:t>
            </a:r>
            <a:endParaRPr lang="pt-BR" sz="2800" i="1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23528" y="142592"/>
            <a:ext cx="8496944" cy="9101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109728" algn="ctr"/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DE CONTROLE MODERNO II</a:t>
            </a:r>
            <a:endParaRPr lang="pt-BR" altLang="pt-BR" sz="1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2" y="286075"/>
            <a:ext cx="1043419" cy="69412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2996952"/>
            <a:ext cx="6981825" cy="264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34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47948" y="1689654"/>
            <a:ext cx="7980760" cy="4403642"/>
          </a:xfrm>
        </p:spPr>
        <p:txBody>
          <a:bodyPr>
            <a:normAutofit/>
          </a:bodyPr>
          <a:lstStyle/>
          <a:p>
            <a:endParaRPr lang="pt-BR" sz="2400" dirty="0"/>
          </a:p>
          <a:p>
            <a:r>
              <a:rPr lang="pt-BR" sz="2600" dirty="0" smtClean="0"/>
              <a:t>Apostila Matlab:</a:t>
            </a:r>
            <a:endParaRPr lang="pt-BR" sz="2600" dirty="0" smtClean="0"/>
          </a:p>
          <a:p>
            <a:pPr lvl="1"/>
            <a:r>
              <a:rPr lang="pt-BR" sz="2000" dirty="0" smtClean="0"/>
              <a:t> </a:t>
            </a:r>
            <a:endParaRPr lang="pt-BR" sz="1900" dirty="0" smtClean="0"/>
          </a:p>
        </p:txBody>
      </p:sp>
      <p:sp>
        <p:nvSpPr>
          <p:cNvPr id="4" name="Título 2"/>
          <p:cNvSpPr txBox="1">
            <a:spLocks/>
          </p:cNvSpPr>
          <p:nvPr/>
        </p:nvSpPr>
        <p:spPr>
          <a:xfrm>
            <a:off x="323528" y="1196219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t-BR" sz="2800" i="1" cap="all" dirty="0" smtClean="0">
                <a:effectLst/>
              </a:rPr>
              <a:t>Introdução: Teoria controle Mod.II</a:t>
            </a:r>
            <a:endParaRPr lang="pt-BR" sz="2800" i="1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23528" y="142592"/>
            <a:ext cx="8496944" cy="910144"/>
          </a:xfrm>
          <a:prstGeom prst="rect">
            <a:avLst/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marL="109728" algn="ctr"/>
            <a:r>
              <a:rPr lang="pt-B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TEORIA DE CONTROLE MODERNO II</a:t>
            </a:r>
            <a:endParaRPr lang="pt-BR" altLang="pt-BR" sz="18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2" y="286075"/>
            <a:ext cx="1043419" cy="6941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1575" y="2708920"/>
            <a:ext cx="6800850" cy="397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47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1480</TotalTime>
  <Words>343</Words>
  <Application>Microsoft Office PowerPoint</Application>
  <PresentationFormat>On-screen Show (4:3)</PresentationFormat>
  <Paragraphs>125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Lucida Sans Unicode</vt:lpstr>
      <vt:lpstr>Verdana</vt:lpstr>
      <vt:lpstr>Wingdings 2</vt:lpstr>
      <vt:lpstr>Wingdings 3</vt:lpstr>
      <vt:lpstr>Concurso</vt:lpstr>
      <vt:lpstr>ENGENHARIA ELÉTRICA                      </vt:lpstr>
      <vt:lpstr>Disciplina: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LAJES</dc:title>
  <dc:creator>Celso</dc:creator>
  <cp:lastModifiedBy>Tadeu</cp:lastModifiedBy>
  <cp:revision>331</cp:revision>
  <cp:lastPrinted>2015-09-22T11:52:55Z</cp:lastPrinted>
  <dcterms:created xsi:type="dcterms:W3CDTF">2013-08-16T00:11:38Z</dcterms:created>
  <dcterms:modified xsi:type="dcterms:W3CDTF">2018-04-12T19:25:04Z</dcterms:modified>
</cp:coreProperties>
</file>